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48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ites\main\Biology\f 112\practical images\flashcards\p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0"/>
            <a:ext cx="7315200" cy="6788543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4400"/>
            <a:ext cx="7391400" cy="2133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Plant group: Gymnosperm</a:t>
            </a:r>
          </a:p>
          <a:p>
            <a:pPr algn="l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Phylum </a:t>
            </a:r>
            <a:r>
              <a:rPr lang="en-US" sz="4000" b="1" dirty="0" err="1" smtClean="0">
                <a:solidFill>
                  <a:schemeClr val="bg1">
                    <a:lumMod val="95000"/>
                  </a:schemeClr>
                </a:solidFill>
              </a:rPr>
              <a:t>Coniferophyta</a:t>
            </a: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</a:p>
          <a:p>
            <a:pPr algn="l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Structure: pine ovulate cone </a:t>
            </a:r>
            <a:endParaRPr lang="en-US" sz="4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76600" y="1676400"/>
            <a:ext cx="4343400" cy="2819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O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vule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eggs (n) will form inside the  female gametophyte within the megaspore (n)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formed by the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megasporocyte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(2n)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rot="2075549">
            <a:off x="2093002" y="941882"/>
            <a:ext cx="1765057" cy="91719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Yvonne.Vaillancourt</cp:lastModifiedBy>
  <cp:revision>11</cp:revision>
  <dcterms:created xsi:type="dcterms:W3CDTF">2006-08-16T00:00:00Z</dcterms:created>
  <dcterms:modified xsi:type="dcterms:W3CDTF">2010-11-10T20:23:08Z</dcterms:modified>
</cp:coreProperties>
</file>